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5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627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1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5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15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11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12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4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2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66686"/>
          </a:xfrm>
        </p:spPr>
      </p:pic>
      <p:sp>
        <p:nvSpPr>
          <p:cNvPr id="5" name="Rectangle 4"/>
          <p:cNvSpPr/>
          <p:nvPr/>
        </p:nvSpPr>
        <p:spPr>
          <a:xfrm>
            <a:off x="2843808" y="2211710"/>
            <a:ext cx="32624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6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雲上太陽</a:t>
            </a:r>
          </a:p>
        </p:txBody>
      </p:sp>
    </p:spTree>
    <p:extLst>
      <p:ext uri="{BB962C8B-B14F-4D97-AF65-F5344CB8AC3E}">
        <p14:creationId xmlns:p14="http://schemas.microsoft.com/office/powerpoint/2010/main" val="428888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6269" cy="5158893"/>
          </a:xfrm>
        </p:spPr>
      </p:pic>
    </p:spTree>
    <p:extLst>
      <p:ext uri="{BB962C8B-B14F-4D97-AF65-F5344CB8AC3E}">
        <p14:creationId xmlns:p14="http://schemas.microsoft.com/office/powerpoint/2010/main" val="225145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</p:spPr>
      </p:pic>
    </p:spTree>
    <p:extLst>
      <p:ext uri="{BB962C8B-B14F-4D97-AF65-F5344CB8AC3E}">
        <p14:creationId xmlns:p14="http://schemas.microsoft.com/office/powerpoint/2010/main" val="3375619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66686"/>
          </a:xfrm>
        </p:spPr>
      </p:pic>
      <p:sp>
        <p:nvSpPr>
          <p:cNvPr id="5" name="Rectangle 4"/>
          <p:cNvSpPr/>
          <p:nvPr/>
        </p:nvSpPr>
        <p:spPr>
          <a:xfrm>
            <a:off x="1475656" y="2211709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哈！</a:t>
            </a:r>
            <a:r>
              <a:rPr lang="zh-TW" altLang="en-US" sz="6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它不改變</a:t>
            </a:r>
            <a:endParaRPr lang="zh-HK" altLang="en-US" sz="6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7150260"/>
      </p:ext>
    </p:extLst>
  </p:cSld>
  <p:clrMapOvr>
    <a:masterClrMapping/>
  </p:clrMapOvr>
</p:sld>
</file>

<file path=ppt/theme/theme1.xml><?xml version="1.0" encoding="utf-8"?>
<a:theme xmlns:a="http://schemas.openxmlformats.org/drawingml/2006/main" name="16to9pl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8</TotalTime>
  <Words>10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16to9plain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1</cp:revision>
  <dcterms:created xsi:type="dcterms:W3CDTF">2018-11-20T21:33:37Z</dcterms:created>
  <dcterms:modified xsi:type="dcterms:W3CDTF">2018-11-20T21:41:40Z</dcterms:modified>
</cp:coreProperties>
</file>