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</p:sldIdLst>
  <p:sldSz cx="9144000" cy="5143500" type="screen16x9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3" d="100"/>
          <a:sy n="163" d="100"/>
        </p:scale>
        <p:origin x="-108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 smtClean="0"/>
              <a:t>Click to edit Master subtitle style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67113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2395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2352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26270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8172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638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52533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51515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0611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41299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HK" smtClean="0"/>
              <a:t>Click icon to add picture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22466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70206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66686"/>
          </a:xfrm>
        </p:spPr>
      </p:pic>
      <p:sp>
        <p:nvSpPr>
          <p:cNvPr id="5" name="Rectangle 4"/>
          <p:cNvSpPr/>
          <p:nvPr/>
        </p:nvSpPr>
        <p:spPr>
          <a:xfrm>
            <a:off x="2843808" y="2211710"/>
            <a:ext cx="326243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HK" altLang="en-US" sz="6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雲上太陽</a:t>
            </a:r>
          </a:p>
        </p:txBody>
      </p:sp>
    </p:spTree>
    <p:extLst>
      <p:ext uri="{BB962C8B-B14F-4D97-AF65-F5344CB8AC3E}">
        <p14:creationId xmlns:p14="http://schemas.microsoft.com/office/powerpoint/2010/main" val="4288886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6269" cy="5158893"/>
          </a:xfrm>
        </p:spPr>
      </p:pic>
    </p:spTree>
    <p:extLst>
      <p:ext uri="{BB962C8B-B14F-4D97-AF65-F5344CB8AC3E}">
        <p14:creationId xmlns:p14="http://schemas.microsoft.com/office/powerpoint/2010/main" val="2251452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5143500"/>
          </a:xfrm>
        </p:spPr>
      </p:pic>
    </p:spTree>
    <p:extLst>
      <p:ext uri="{BB962C8B-B14F-4D97-AF65-F5344CB8AC3E}">
        <p14:creationId xmlns:p14="http://schemas.microsoft.com/office/powerpoint/2010/main" val="3375619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66686"/>
          </a:xfrm>
        </p:spPr>
      </p:pic>
      <p:sp>
        <p:nvSpPr>
          <p:cNvPr id="5" name="Rectangle 4"/>
          <p:cNvSpPr/>
          <p:nvPr/>
        </p:nvSpPr>
        <p:spPr>
          <a:xfrm>
            <a:off x="1475656" y="2211709"/>
            <a:ext cx="480131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6000" dirty="0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哈！</a:t>
            </a:r>
            <a:r>
              <a:rPr lang="zh-TW" altLang="en-US" sz="6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它不改變</a:t>
            </a:r>
            <a:endParaRPr lang="zh-HK" altLang="en-US" sz="60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27150260"/>
      </p:ext>
    </p:extLst>
  </p:cSld>
  <p:clrMapOvr>
    <a:masterClrMapping/>
  </p:clrMapOvr>
</p:sld>
</file>

<file path=ppt/theme/theme1.xml><?xml version="1.0" encoding="utf-8"?>
<a:theme xmlns:a="http://schemas.openxmlformats.org/drawingml/2006/main" name="16to9pl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16to9plain</Template>
  <TotalTime>8</TotalTime>
  <Words>10</Words>
  <Application>Microsoft Office PowerPoint</Application>
  <PresentationFormat>On-screen Show (16:9)</PresentationFormat>
  <Paragraphs>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16to9plain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wsc</dc:creator>
  <cp:lastModifiedBy>wsc</cp:lastModifiedBy>
  <cp:revision>1</cp:revision>
  <dcterms:created xsi:type="dcterms:W3CDTF">2018-11-20T21:33:37Z</dcterms:created>
  <dcterms:modified xsi:type="dcterms:W3CDTF">2018-11-20T21:41:40Z</dcterms:modified>
</cp:coreProperties>
</file>